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1" r:id="rId5"/>
    <p:sldId id="265" r:id="rId6"/>
    <p:sldId id="266" r:id="rId7"/>
    <p:sldId id="268" r:id="rId8"/>
    <p:sldId id="267" r:id="rId9"/>
    <p:sldId id="269" r:id="rId10"/>
    <p:sldId id="270" r:id="rId11"/>
    <p:sldId id="264" r:id="rId12"/>
    <p:sldId id="262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818"/>
    <a:srgbClr val="E3DBD3"/>
    <a:srgbClr val="FB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91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68FA6-45E3-4343-A417-ECC224592B4E}" type="datetimeFigureOut">
              <a:rPr lang="ko-KR" altLang="en-US" smtClean="0"/>
              <a:pPr/>
              <a:t>2019-10-02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6C66-4832-40AD-BC0E-BBF24A33B9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0" y="3212976"/>
            <a:ext cx="9144000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012160" y="3212976"/>
            <a:ext cx="1656184" cy="432048"/>
          </a:xfrm>
          <a:prstGeom prst="rect">
            <a:avLst/>
          </a:prstGeom>
          <a:solidFill>
            <a:srgbClr val="31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14" name="갈매기형 수장 13"/>
          <p:cNvSpPr/>
          <p:nvPr/>
        </p:nvSpPr>
        <p:spPr>
          <a:xfrm>
            <a:off x="7884368" y="2996952"/>
            <a:ext cx="395536" cy="432048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8208912" y="2996952"/>
            <a:ext cx="395536" cy="432048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갈매기형 수장 15"/>
          <p:cNvSpPr/>
          <p:nvPr/>
        </p:nvSpPr>
        <p:spPr>
          <a:xfrm>
            <a:off x="8532440" y="2996952"/>
            <a:ext cx="395536" cy="432048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2412177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338683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이주현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ko-KR" altLang="en-US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766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03" y="1115453"/>
            <a:ext cx="8605462" cy="2847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35" y="4068564"/>
            <a:ext cx="8620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2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3501008"/>
            <a:ext cx="9144000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4208" y="3501008"/>
            <a:ext cx="1656184" cy="432048"/>
          </a:xfrm>
          <a:prstGeom prst="rect">
            <a:avLst/>
          </a:prstGeom>
          <a:solidFill>
            <a:srgbClr val="31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10" name="순서도: 논리합 9"/>
          <p:cNvSpPr/>
          <p:nvPr/>
        </p:nvSpPr>
        <p:spPr>
          <a:xfrm>
            <a:off x="1043608" y="2060848"/>
            <a:ext cx="1368152" cy="1294983"/>
          </a:xfrm>
          <a:prstGeom prst="flowChartOr">
            <a:avLst/>
          </a:prstGeom>
          <a:solidFill>
            <a:srgbClr val="311818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91880" y="2420888"/>
            <a:ext cx="20778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HY엽서M" panose="02030600000101010101" pitchFamily="18" charset="-127"/>
                <a:ea typeface="HY엽서M" panose="02030600000101010101" pitchFamily="18" charset="-127"/>
              </a:rPr>
              <a:t>Q &amp; A</a:t>
            </a:r>
            <a:endParaRPr lang="ko-KR" altLang="en-US" sz="5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56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4869160"/>
            <a:ext cx="9144000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092280" y="4869160"/>
            <a:ext cx="1656184" cy="432048"/>
          </a:xfrm>
          <a:prstGeom prst="rect">
            <a:avLst/>
          </a:prstGeom>
          <a:solidFill>
            <a:srgbClr val="31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 END</a:t>
            </a:r>
            <a:endParaRPr lang="ko-KR" altLang="en-US" dirty="0"/>
          </a:p>
        </p:txBody>
      </p:sp>
      <p:pic>
        <p:nvPicPr>
          <p:cNvPr id="5" name="그래픽 4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갈매기형 수장 5"/>
          <p:cNvSpPr/>
          <p:nvPr/>
        </p:nvSpPr>
        <p:spPr>
          <a:xfrm flipV="1">
            <a:off x="3347864" y="2636911"/>
            <a:ext cx="288032" cy="314621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275856" y="2276872"/>
            <a:ext cx="266429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47864" y="17635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3" name="갈매기형 수장 12"/>
          <p:cNvSpPr/>
          <p:nvPr/>
        </p:nvSpPr>
        <p:spPr>
          <a:xfrm flipV="1">
            <a:off x="3347864" y="3186387"/>
            <a:ext cx="288032" cy="314621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flipV="1">
            <a:off x="3347864" y="3762451"/>
            <a:ext cx="288032" cy="314621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 flipV="1">
            <a:off x="3347864" y="4338515"/>
            <a:ext cx="288032" cy="314621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263691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TEXT YOUR MESSAGE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851920" y="3224009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TEXT YOUR MESSAGE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851920" y="380007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TEXT YOUR MESSAGE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851920" y="4376137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TEXT YOUR MESSAGE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갈매기형 수장 5"/>
          <p:cNvSpPr/>
          <p:nvPr/>
        </p:nvSpPr>
        <p:spPr>
          <a:xfrm flipV="1">
            <a:off x="755576" y="2470610"/>
            <a:ext cx="1296144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01008"/>
            <a:ext cx="9144000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051720" y="246792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클래스</a:t>
            </a:r>
            <a:endParaRPr lang="ko-KR" altLang="en-US" sz="3600" dirty="0"/>
          </a:p>
        </p:txBody>
      </p:sp>
      <p:sp>
        <p:nvSpPr>
          <p:cNvPr id="21" name="직사각형 20"/>
          <p:cNvSpPr/>
          <p:nvPr/>
        </p:nvSpPr>
        <p:spPr>
          <a:xfrm>
            <a:off x="6444208" y="3501008"/>
            <a:ext cx="1656184" cy="432048"/>
          </a:xfrm>
          <a:prstGeom prst="rect">
            <a:avLst/>
          </a:prstGeom>
          <a:solidFill>
            <a:srgbClr val="3118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1</a:t>
            </a:r>
            <a:endParaRPr lang="ko-KR" altLang="en-US" dirty="0"/>
          </a:p>
        </p:txBody>
      </p:sp>
      <p:pic>
        <p:nvPicPr>
          <p:cNvPr id="22" name="그래픽 21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358798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/>
                </a:solidFill>
              </a:rPr>
              <a:t>클래스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1196752"/>
            <a:ext cx="78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2"/>
                </a:solidFill>
              </a:rPr>
              <a:t>객체 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속성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데이터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+ </a:t>
            </a:r>
            <a:r>
              <a:rPr lang="ko-KR" altLang="en-US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행동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800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메소드</a:t>
            </a:r>
            <a:r>
              <a:rPr lang="en-US" altLang="ko-KR" sz="28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)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34749"/>
            <a:ext cx="8136904" cy="4731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766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 YOUR MESSAGE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61" y="95250"/>
            <a:ext cx="4933950" cy="666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98" y="2492896"/>
            <a:ext cx="468052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358798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1"/>
                </a:solidFill>
              </a:rPr>
              <a:t>클래스 만드는 과정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96752"/>
            <a:ext cx="7885269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766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43" y="1116056"/>
            <a:ext cx="8534145" cy="1376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0343" y="4707924"/>
            <a:ext cx="843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정적 필드</a:t>
            </a:r>
            <a:r>
              <a:rPr lang="en-US" altLang="ko-KR" dirty="0" smtClean="0"/>
              <a:t>(Static)</a:t>
            </a:r>
            <a:r>
              <a:rPr lang="ko-KR" altLang="en-US" dirty="0" smtClean="0"/>
              <a:t>를 만들어서 얻는 이득이 무엇일까요 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static</a:t>
            </a:r>
            <a:r>
              <a:rPr lang="ko-KR" altLang="en-US" dirty="0" smtClean="0"/>
              <a:t>으로 수식한 필드는 프로그램 전체에 걸쳐 하나밖에 존재하지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프로그램 전체에 걸쳐 공유해야 하는 변수가 있다면 정적 필드를 이용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2" y="2681408"/>
            <a:ext cx="8534145" cy="16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3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766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128805"/>
            <a:ext cx="7364184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9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갈매기형 수장 16"/>
          <p:cNvSpPr/>
          <p:nvPr/>
        </p:nvSpPr>
        <p:spPr>
          <a:xfrm>
            <a:off x="7615704" y="6021288"/>
            <a:ext cx="527381" cy="576064"/>
          </a:xfrm>
          <a:prstGeom prst="chevron">
            <a:avLst/>
          </a:prstGeom>
          <a:solidFill>
            <a:srgbClr val="31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956376" y="6021288"/>
            <a:ext cx="527381" cy="576064"/>
          </a:xfrm>
          <a:prstGeom prst="chevron">
            <a:avLst/>
          </a:prstGeom>
          <a:solidFill>
            <a:srgbClr val="3118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335784" y="6021288"/>
            <a:ext cx="527381" cy="576064"/>
          </a:xfrm>
          <a:prstGeom prst="chevron">
            <a:avLst/>
          </a:prstGeom>
          <a:solidFill>
            <a:srgbClr val="31181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44" y="4766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32048" y="980728"/>
            <a:ext cx="2555776" cy="0"/>
          </a:xfrm>
          <a:prstGeom prst="line">
            <a:avLst/>
          </a:prstGeom>
          <a:ln>
            <a:solidFill>
              <a:srgbClr val="31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컴퓨터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1520" y="5805264"/>
            <a:ext cx="914400" cy="91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2775" r="21061"/>
          <a:stretch/>
        </p:blipFill>
        <p:spPr>
          <a:xfrm rot="5400000">
            <a:off x="1888809" y="-512545"/>
            <a:ext cx="4472970" cy="80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80</Words>
  <Application>Microsoft Office PowerPoint</Application>
  <PresentationFormat>화면 슬라이드 쇼(4:3)</PresentationFormat>
  <Paragraphs>23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HY엽서M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김지영</dc:creator>
  <cp:lastModifiedBy>User</cp:lastModifiedBy>
  <cp:revision>19</cp:revision>
  <dcterms:created xsi:type="dcterms:W3CDTF">2015-04-07T13:47:56Z</dcterms:created>
  <dcterms:modified xsi:type="dcterms:W3CDTF">2019-10-02T08:22:25Z</dcterms:modified>
</cp:coreProperties>
</file>